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7"/>
  </p:notes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B7829F-BE07-BF8F-CE7A-49B273DD2DA8}" v="1" dt="2022-08-18T21:50:38.8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HENRIQUE SOUSA LIMA" userId="S::pedro.sousa@centralit.com.br::51ba7ef3-394d-4233-ae43-be3daf511784" providerId="AD" clId="Web-{F9B7829F-BE07-BF8F-CE7A-49B273DD2DA8}"/>
    <pc:docChg chg="delSld">
      <pc:chgData name="PEDRO HENRIQUE SOUSA LIMA" userId="S::pedro.sousa@centralit.com.br::51ba7ef3-394d-4233-ae43-be3daf511784" providerId="AD" clId="Web-{F9B7829F-BE07-BF8F-CE7A-49B273DD2DA8}" dt="2022-08-18T21:50:38.825" v="0"/>
      <pc:docMkLst>
        <pc:docMk/>
      </pc:docMkLst>
      <pc:sldChg chg="del">
        <pc:chgData name="PEDRO HENRIQUE SOUSA LIMA" userId="S::pedro.sousa@centralit.com.br::51ba7ef3-394d-4233-ae43-be3daf511784" providerId="AD" clId="Web-{F9B7829F-BE07-BF8F-CE7A-49B273DD2DA8}" dt="2022-08-18T21:50:38.825" v="0"/>
        <pc:sldMkLst>
          <pc:docMk/>
          <pc:sldMk cId="7630729" sldId="25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8F204-7742-47E8-BAD9-64E2F39860DA}" type="datetimeFigureOut">
              <a:t>18/08/2022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F3248-C967-40DB-808C-A1D3511883CC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524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Botão_KPI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Botão_Home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Imagem_Home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Forma_Menu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texto_Titulo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Imagem_Solicitantes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Quantidade de solicitantes que realizaram registros até o momento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 de Escolha de Interação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Tendência de Registros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Tickets por Unidade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Portfolio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Slicer1448559807355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Total em N1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Total em Outros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Encerradas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Porcentagem em N1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Porcetagem em Outros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Período de Encerramento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texto_Titulo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Portfolio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Disponível no Portal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Data de criação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texto_Titulo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Status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Vencido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À vencer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Selecione o Período de Validade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Pasta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texto_Titulo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Selecione Período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texto_ITEM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texto_INDICADORES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texto_META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texto_RESULTADO APROXIMADO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texto_Meta.INS02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texto_INS02.TXT.P5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texto_INS02.TXT.P4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texto_INS02.TXT.P3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texto_INS02.TXT.P2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texto_INS02.TXT.P1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texto_Meta.INS03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texto_ITEM.INS.01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texto_META_INS01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texto_INS01.TXT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texto_INS01.Req.TXT.P5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texto_INS01.Req.TXT.P4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texto_INS01.Req.TXT.P3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texto_INS01.Req.TXT.P2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texto_INS01.Req.TXT.P1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texto_INS03.inc.TXT.P5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texto_INS03.inc.TXT.P4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texto_INS03.inc.TXT.P3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texto_INS03.inc.TXT.P2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texto_INS03.inc.TXT.P1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%INS.03.INC.P1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%INS.03.INC.P4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%INS.03.INC.P5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INS02 P1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%INS.03.INC.P2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%INS.03.REQ.P1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INS02 P2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Resultado_INS01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INS02 P3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%INS.03.INC.P3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%INS.03.REQ.P3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%INS.03.REQ.P5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INS02 P5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%INS.03.REQ.P4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%INS.03.REQ.P2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INS02 P4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Selecione Período de Encerramento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Nota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Prioridade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Botão_KPI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Botão_Home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Imagem_Home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Forma_Menu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Selecione Período de Encerramento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Nota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Prioridade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Prazo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Situação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Prioridade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Tipo da Demanda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Grupo da Captura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Selecione o Período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Contagem de Prioridade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Qtd por período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texto_Titulo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multiRowCard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clusteredBarChart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clusteredBarChart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Botão_KPI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Botão_Home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Imagem_Home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Forma_Menu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Prazo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Situação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Prioridade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Tipo da Demanda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Grupo da Captura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Selecione o Período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texto_Titulo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Período de Encerramento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Prazo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Grupo Executor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Tipo de Demanda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Prioridade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Situação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texto_Titulo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Botão_INS.03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Botão_INS.02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Botão_KPI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Botão_INS.01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Botão_Home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Imagem_Home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Forma_Menu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Período de Encerramento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Prazo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Contrato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Grupo Executor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Tipo de Demanda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Prioridade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Situação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texto_Titulo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Intra Hora de Ligações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Tendência Semanal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Tendência de Ligações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Recebidas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Atendidas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Abandonadas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INS05_ILA_30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Abandonadas &lt;= 30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Tempo Médio de Espera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Tempo Médio de Atendimento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Atendidas &lt;= 30 seg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INS06_ILA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Imagem_PF.Logo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Imagem_Cit.Logo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Caixa de texto_Titulo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bb792660-10e2-4c35-a127-407cb659a145/?pbi_source=PowerPoin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basicShape ,image ,textbox ,textbox ,basicShape ,Botão_INS.03 ,Botão_INS.02 ,Botão_KPI ,Botão_INS.01 ,Botão_Home ,Imagem_Home ,Forma_Menu ,Imagem_PF.Logo ,Imagem_Cit.Logo ,Caixa de texto_Titulo ,image ,image ,textbox ,Imagem_Solicitantes ,textbox ,basicShape ,image ,textbox ,card ,Quantidade de solicitantes que realizaram registros até o momento ,card ,% de Escolha de Interação ,Tendência de Registros ,Tickets por Unidad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Home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ortfolio ,Slicer1448559807355 ,Total em N1 ,Total em Outros ,Encerradas ,Porcentagem em N1 ,Porcetagem em Outros ,pivotTable ,Período de Encerramento ,basicShape ,Contrato ,Imagem_PF.Logo ,Imagem_Cit.Logo ,Caixa de texto_Titulo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Pg_Reten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ortfolio ,Disponível no Portal ,tableEx ,Data de criação ,basicShape ,Contrato ,Imagem_PF.Logo ,Imagem_Cit.Logo ,Caixa de texto_Titulo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Pg_Port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Status ,Vencido ,À vencer ,tableEx ,Selecione o Período de Validade ,basicShape ,Pasta ,Imagem_PF.Logo ,Imagem_Cit.Logo ,Caixa de texto_Titulo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Pg_Po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Selecione Período ,Caixa de texto_ITEM ,Caixa de texto_INDICADORES ,Caixa de texto_META ,Caixa de texto_RESULTADO APROXIMADO ,Caixa de texto_Meta.INS02 ,Caixa de texto_INS02 ,Caixa de texto_INS02.TXT.P5 ,Caixa de texto_INS02.TXT.P4 ,Caixa de texto_INS02.TXT.P3 ,Caixa de texto_INS02.TXT.P2 ,Caixa de texto_INS02.TXT.P1 ,Caixa de texto_Meta.INS03 ,Caixa de texto_INS03 ,Caixa de texto_ITEM.INS.01 ,Caixa de texto_META_INS01 ,Caixa de texto_INS01.TXT ,Caixa de texto_INS01.Req.TXT.P5 ,Caixa de texto_INS01.Req.TXT.P4 ,Caixa de texto_INS01.Req.TXT.P3 ,Caixa de texto_INS01.Req.TXT.P2 ,Caixa de texto_INS01.Req.TXT.P1 ,Caixa de texto_INS03.inc.TXT.P5 ,Caixa de texto_INS03.inc.TXT.P4 ,Caixa de texto_INS03.inc.TXT.P3 ,Caixa de texto_INS03.inc.TXT.P2 ,Caixa de texto_INS03.inc.TXT.P1 ,%INS.03.INC.P1 ,%INS.03.INC.P4 ,%INS.03.INC.P5 ,INS02 P1 ,%INS.03.INC.P2 ,%INS.03.REQ.P1 ,INS02 P2 ,Resultado_INS01 ,INS02 P3 ,%INS.03.INC.P3 ,%INS.03.REQ.P3 ,%INS.03.REQ.P5 ,INS02 P5 ,%INS.03.REQ.P4 ,%INS.03.REQ.P2 ,INS02 P4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K.P.I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Selecione Período de Encerramento ,Contrato ,Contrato ,Nota ,Prioridade ,tableEx ,tableEx ,pieChart ,card ,textbox ,Imagem_PF.Logo ,Imagem_Cit.Logo ,textbox ,Botão_INS.03 ,Botão_INS.02 ,Botão_KPI ,Botão_INS.01 ,Botão_Home ,Imagem_Home ,Forma_Menu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Selecione Período de Encerramento ,Contrato ,Contrato ,Nota ,Prioridade ,tableEx ,Imagem_PF.Logo ,Imagem_Cit.Logo ,textbox ,slicer ,slicer ,slicer ,slice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INS01_Detalhe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ontrato ,Prazo ,Situação ,Prioridade ,Tipo da Demanda ,Grupo da Captura ,Selecione o Período ,basicShape ,tableEx ,Contagem de Prioridade ,Qtd por período ,Caixa de texto_Titulo ,Imagem_PF.Logo ,Imagem_Cit.Logo ,card ,card ,card ,card ,card ,card ,multiRowCard ,clusteredBarChart ,clusteredColumnChart ,clusteredColumnChart ,clusteredBarChart ,donutChart ,donutChart ,donutChart ,donutChart ,Botão_INS.03 ,Botão_INS.02 ,Botão_KPI ,Botão_INS.01 ,Botão_Home ,Imagem_Home ,Forma_Menu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INS02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ontrato ,Prazo ,Situação ,Prioridade ,Tipo da Demanda ,Grupo da Captura ,Selecione o Período ,basicShape ,tableEx ,Imagem_Cit.Logo ,Imagem_PF.Logo ,Caixa de texto_Titulo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INS02_Detalhe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eríodo de Encerramento ,basicShape ,Prazo ,Contrato ,Grupo Executor ,Tipo de Demanda ,Prioridade ,Situação ,tableEx ,clusteredColumnChart ,card ,card ,donutChart ,donutChart ,Imagem_PF.Logo ,Imagem_Cit.Logo ,Caixa de texto_Titulo ,clusteredColumnChart ,clusteredColumnChart ,Botão_INS.03 ,Botão_INS.02 ,Botão_KPI ,Botão_INS.01 ,Botão_Home ,Imagem_Home ,Forma_Menu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INS03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ableEx ,Período de Encerramento ,basicShape ,Prazo ,Contrato ,Grupo Executor ,Tipo de Demanda ,Prioridade ,Situação ,Imagem_PF.Logo ,Imagem_Cit.Logo ,Caixa de texto_Titulo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INS03_Detalhe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ntra Hora de Ligações ,pivotTable ,Tendência Semanal ,Tendência de Ligações ,donutChart ,Recebidas ,Atendidas ,image ,shape ,image ,Abandonadas ,INS05_ILA_30 ,Abandonadas &lt;= 30 ,Tempo Médio de Espera ,Tempo Médio de Atendimento ,Atendidas &lt;= 30 seg ,INS06_ILA ,slicer ,slicer ,slicer ,Imagem_PF.Logo ,Imagem_Cit.Logo ,Caixa de texto_Titulo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INS04, 05 &amp; 06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94B65B5E94EBC489C1E7F422E139176" ma:contentTypeVersion="3" ma:contentTypeDescription="Crie um novo documento." ma:contentTypeScope="" ma:versionID="c239a6ade37ea24d934bf19aab116d39">
  <xsd:schema xmlns:xsd="http://www.w3.org/2001/XMLSchema" xmlns:xs="http://www.w3.org/2001/XMLSchema" xmlns:p="http://schemas.microsoft.com/office/2006/metadata/properties" xmlns:ns2="fc1d30de-4762-464f-a9fa-8f2f555ad07d" targetNamespace="http://schemas.microsoft.com/office/2006/metadata/properties" ma:root="true" ma:fieldsID="4f281da3a7b8589d04c24ea38912ec1b" ns2:_="">
    <xsd:import namespace="fc1d30de-4762-464f-a9fa-8f2f555ad07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1d30de-4762-464f-a9fa-8f2f555ad0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51C6F5-A66B-4648-B389-5B01966245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1d30de-4762-464f-a9fa-8f2f555ad07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F169138-1560-4C9A-89DD-0B2E1F889D2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864DC8B-E0C0-4761-9A13-84110B5C9F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12</Slides>
  <Notes>12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Custom Design</vt:lpstr>
      <vt:lpstr>Home</vt:lpstr>
      <vt:lpstr>K.P.I</vt:lpstr>
      <vt:lpstr>INS01</vt:lpstr>
      <vt:lpstr>INS01_Detalhe</vt:lpstr>
      <vt:lpstr>INS02</vt:lpstr>
      <vt:lpstr>INS02_Detalhe</vt:lpstr>
      <vt:lpstr>INS03</vt:lpstr>
      <vt:lpstr>INS03_Detalhe</vt:lpstr>
      <vt:lpstr>INS04, 05 &amp; 06</vt:lpstr>
      <vt:lpstr>Pg_Reten</vt:lpstr>
      <vt:lpstr>Pg_Port</vt:lpstr>
      <vt:lpstr>Pg_Po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5</cp:revision>
  <dcterms:created xsi:type="dcterms:W3CDTF">2016-09-04T11:54:55Z</dcterms:created>
  <dcterms:modified xsi:type="dcterms:W3CDTF">2022-08-18T21:50:39Z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0x010100994B65B5E94EBC489C1E7F422E139176</vt:lpwstr>
  </property>
</Properties>
</file>

<file path=docProps/thumbnail.jpeg>
</file>